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DBBE-9027-4C45-B432-2E7916C52BF5}" type="datetimeFigureOut">
              <a:rPr lang="en-GB" smtClean="0"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1F85-D3AC-4368-A140-00C034CC235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13 lesson- the Revolution from above and below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Card sort</a:t>
            </a:r>
          </a:p>
          <a:p>
            <a:endParaRPr lang="en-GB" dirty="0"/>
          </a:p>
          <a:p>
            <a:r>
              <a:rPr lang="en-GB" dirty="0" smtClean="0"/>
              <a:t>Weimar republic </a:t>
            </a:r>
            <a:r>
              <a:rPr lang="en-GB" dirty="0" err="1" smtClean="0"/>
              <a:t>vs</a:t>
            </a:r>
            <a:r>
              <a:rPr lang="en-GB" dirty="0" smtClean="0"/>
              <a:t> old constitution </a:t>
            </a:r>
          </a:p>
          <a:p>
            <a:endParaRPr lang="en-GB" dirty="0"/>
          </a:p>
          <a:p>
            <a:r>
              <a:rPr lang="en-GB" dirty="0" smtClean="0"/>
              <a:t>How do they differ? How are they the same?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to teach each other about different groups who wanted to seize control</a:t>
            </a:r>
          </a:p>
          <a:p>
            <a:r>
              <a:rPr lang="en-GB" dirty="0" smtClean="0"/>
              <a:t>All to debate / analyse arguments</a:t>
            </a:r>
          </a:p>
          <a:p>
            <a:endParaRPr lang="en-GB" dirty="0"/>
          </a:p>
          <a:p>
            <a:r>
              <a:rPr lang="en-GB" dirty="0" smtClean="0"/>
              <a:t>Have points to answer a Part A question 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Left</a:t>
            </a:r>
          </a:p>
          <a:p>
            <a:pPr lvl="1"/>
            <a:r>
              <a:rPr lang="en-GB" dirty="0" smtClean="0"/>
              <a:t>Red </a:t>
            </a:r>
            <a:r>
              <a:rPr lang="en-GB" dirty="0" smtClean="0"/>
              <a:t>Bavaria- Oliver/</a:t>
            </a:r>
            <a:r>
              <a:rPr lang="en-GB" dirty="0" err="1" smtClean="0"/>
              <a:t>Nasir</a:t>
            </a:r>
            <a:endParaRPr lang="en-GB" dirty="0" smtClean="0"/>
          </a:p>
          <a:p>
            <a:pPr lvl="1"/>
            <a:r>
              <a:rPr lang="en-GB" dirty="0" err="1" smtClean="0"/>
              <a:t>Spartakist</a:t>
            </a:r>
            <a:r>
              <a:rPr lang="en-GB" dirty="0" smtClean="0"/>
              <a:t> Revolt (</a:t>
            </a:r>
            <a:r>
              <a:rPr lang="en-GB" dirty="0" smtClean="0"/>
              <a:t>Ruhr)-</a:t>
            </a:r>
            <a:r>
              <a:rPr lang="en-GB" dirty="0" err="1" smtClean="0"/>
              <a:t>Zainab</a:t>
            </a:r>
            <a:r>
              <a:rPr lang="en-GB" dirty="0" smtClean="0"/>
              <a:t> </a:t>
            </a:r>
            <a:r>
              <a:rPr lang="en-GB" dirty="0" err="1" smtClean="0"/>
              <a:t>Kamaljit</a:t>
            </a:r>
            <a:endParaRPr lang="en-GB" dirty="0"/>
          </a:p>
          <a:p>
            <a:r>
              <a:rPr lang="en-GB" dirty="0" smtClean="0"/>
              <a:t>Middle</a:t>
            </a:r>
          </a:p>
          <a:p>
            <a:pPr lvl="1"/>
            <a:r>
              <a:rPr lang="en-GB" dirty="0" smtClean="0"/>
              <a:t>Chancellor Ebert- </a:t>
            </a:r>
            <a:r>
              <a:rPr lang="en-GB" dirty="0" smtClean="0"/>
              <a:t>Hugo </a:t>
            </a:r>
            <a:r>
              <a:rPr lang="en-GB" dirty="0" err="1" smtClean="0"/>
              <a:t>Preuss</a:t>
            </a:r>
            <a:r>
              <a:rPr lang="en-GB" dirty="0" smtClean="0"/>
              <a:t>- </a:t>
            </a:r>
            <a:r>
              <a:rPr lang="en-GB" dirty="0" err="1" smtClean="0"/>
              <a:t>Parminder</a:t>
            </a:r>
            <a:r>
              <a:rPr lang="en-GB" dirty="0" smtClean="0"/>
              <a:t>/</a:t>
            </a:r>
            <a:r>
              <a:rPr lang="en-GB" dirty="0" err="1" smtClean="0"/>
              <a:t>Rogin</a:t>
            </a:r>
            <a:endParaRPr lang="en-GB" dirty="0"/>
          </a:p>
          <a:p>
            <a:r>
              <a:rPr lang="en-GB" dirty="0" smtClean="0"/>
              <a:t>Right</a:t>
            </a:r>
          </a:p>
          <a:p>
            <a:pPr lvl="1"/>
            <a:r>
              <a:rPr lang="en-GB" dirty="0" err="1" smtClean="0"/>
              <a:t>Kapp</a:t>
            </a:r>
            <a:r>
              <a:rPr lang="en-GB" dirty="0" smtClean="0"/>
              <a:t> – </a:t>
            </a:r>
            <a:r>
              <a:rPr lang="en-GB" dirty="0" err="1" smtClean="0"/>
              <a:t>Luttwitz</a:t>
            </a:r>
            <a:r>
              <a:rPr lang="en-GB" dirty="0" smtClean="0"/>
              <a:t> Putsch- </a:t>
            </a:r>
            <a:r>
              <a:rPr lang="en-GB" dirty="0" err="1" smtClean="0"/>
              <a:t>Harpreet</a:t>
            </a:r>
            <a:r>
              <a:rPr lang="en-GB" dirty="0" smtClean="0"/>
              <a:t>/</a:t>
            </a:r>
            <a:r>
              <a:rPr lang="en-GB" dirty="0" err="1" smtClean="0"/>
              <a:t>Prableen</a:t>
            </a:r>
            <a:endParaRPr lang="en-GB" dirty="0" smtClean="0"/>
          </a:p>
          <a:p>
            <a:pPr lvl="1"/>
            <a:r>
              <a:rPr lang="en-GB" dirty="0" smtClean="0"/>
              <a:t>Hitler- </a:t>
            </a:r>
            <a:r>
              <a:rPr lang="en-GB" dirty="0" err="1" smtClean="0"/>
              <a:t>Banuson</a:t>
            </a:r>
            <a:r>
              <a:rPr lang="en-GB" dirty="0" smtClean="0"/>
              <a:t> / </a:t>
            </a:r>
            <a:r>
              <a:rPr lang="en-GB" dirty="0" err="1" smtClean="0"/>
              <a:t>Haashir</a:t>
            </a:r>
            <a:r>
              <a:rPr lang="en-GB" dirty="0" smtClean="0"/>
              <a:t> /</a:t>
            </a:r>
            <a:r>
              <a:rPr lang="en-GB" smtClean="0"/>
              <a:t>Lukman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Year 13 lesson- the Revolution from above and below</vt:lpstr>
      <vt:lpstr>Connector</vt:lpstr>
      <vt:lpstr>Outcomes</vt:lpstr>
      <vt:lpstr>Groups  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13 lesson- the Revolution from above and below</dc:title>
  <dc:creator>KBolt</dc:creator>
  <cp:lastModifiedBy>Kris Bolt</cp:lastModifiedBy>
  <cp:revision>7</cp:revision>
  <dcterms:created xsi:type="dcterms:W3CDTF">2012-12-05T09:34:30Z</dcterms:created>
  <dcterms:modified xsi:type="dcterms:W3CDTF">2013-11-20T13:40:39Z</dcterms:modified>
</cp:coreProperties>
</file>