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9" d="100"/>
          <a:sy n="89" d="100"/>
        </p:scale>
        <p:origin x="-103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9CC366-678E-426A-AAC6-98C10C321017}" type="datetimeFigureOut">
              <a:rPr lang="en-GB" smtClean="0"/>
              <a:t>22/04/2013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B33B1A-8B71-47EC-A661-EA7DF9EC06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3356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4/22/2013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4/22/2013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4/22/2013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4/22/2013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4/22/2013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4/22/2013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762000"/>
            <a:ext cx="7924800" cy="3048000"/>
          </a:xfrm>
        </p:spPr>
        <p:txBody>
          <a:bodyPr>
            <a:normAutofit fontScale="90000"/>
          </a:bodyPr>
          <a:lstStyle/>
          <a:p>
            <a:r>
              <a:rPr lang="en-GB" dirty="0"/>
              <a:t>“The Nazi regime enjoyed broad consent brought about by popular policies”</a:t>
            </a:r>
            <a:br>
              <a:rPr lang="en-GB" dirty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406250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Read sources on page 165</a:t>
            </a:r>
          </a:p>
          <a:p>
            <a:endParaRPr lang="en-GB" dirty="0"/>
          </a:p>
          <a:p>
            <a:r>
              <a:rPr lang="en-GB" dirty="0" err="1" smtClean="0"/>
              <a:t>Schafter</a:t>
            </a:r>
            <a:r>
              <a:rPr lang="en-GB" dirty="0" smtClean="0"/>
              <a:t>, Fest and Evans</a:t>
            </a:r>
          </a:p>
          <a:p>
            <a:endParaRPr lang="en-GB" dirty="0"/>
          </a:p>
          <a:p>
            <a:r>
              <a:rPr lang="en-GB" dirty="0" smtClean="0"/>
              <a:t>What do you know about them?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Conenctor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426970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To answer a past question</a:t>
            </a:r>
          </a:p>
          <a:p>
            <a:r>
              <a:rPr lang="en-GB" dirty="0" smtClean="0"/>
              <a:t>To analyse sources</a:t>
            </a:r>
          </a:p>
          <a:p>
            <a:r>
              <a:rPr lang="en-GB" dirty="0" smtClean="0"/>
              <a:t>To include historical knowledge and source work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Outcomes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971371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6589184"/>
              </p:ext>
            </p:extLst>
          </p:nvPr>
        </p:nvGraphicFramePr>
        <p:xfrm>
          <a:off x="533400" y="1447800"/>
          <a:ext cx="8229600" cy="4191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104775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Source Y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Source</a:t>
                      </a:r>
                      <a:r>
                        <a:rPr lang="en-GB" baseline="0" dirty="0" smtClean="0"/>
                        <a:t> Z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Source AA</a:t>
                      </a:r>
                      <a:endParaRPr lang="en-GB" dirty="0"/>
                    </a:p>
                  </a:txBody>
                  <a:tcPr/>
                </a:tc>
              </a:tr>
              <a:tr h="1047750">
                <a:tc>
                  <a:txBody>
                    <a:bodyPr/>
                    <a:lstStyle/>
                    <a:p>
                      <a:r>
                        <a:rPr lang="en-GB" dirty="0" smtClean="0"/>
                        <a:t>Popular policies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1047750">
                <a:tc>
                  <a:txBody>
                    <a:bodyPr/>
                    <a:lstStyle/>
                    <a:p>
                      <a:r>
                        <a:rPr lang="en-GB" dirty="0" smtClean="0"/>
                        <a:t>Terror?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1047750">
                <a:tc>
                  <a:txBody>
                    <a:bodyPr/>
                    <a:lstStyle/>
                    <a:p>
                      <a:r>
                        <a:rPr lang="en-GB" dirty="0" smtClean="0"/>
                        <a:t>Other?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What do the sources agree on?</a:t>
            </a:r>
            <a:br>
              <a:rPr lang="en-GB" dirty="0" smtClean="0"/>
            </a:br>
            <a:r>
              <a:rPr lang="en-GB" dirty="0" smtClean="0"/>
              <a:t>Disagree on?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048662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60256049"/>
              </p:ext>
            </p:extLst>
          </p:nvPr>
        </p:nvGraphicFramePr>
        <p:xfrm>
          <a:off x="457200" y="1481138"/>
          <a:ext cx="8229600" cy="1651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Source Y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Source Z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Source AA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Own knowledge agree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Own</a:t>
                      </a:r>
                      <a:r>
                        <a:rPr lang="en-GB" baseline="0" dirty="0" smtClean="0"/>
                        <a:t> knowledge disagree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Own knowledge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606228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Or Gestapo will </a:t>
            </a:r>
            <a:r>
              <a:rPr lang="en-GB" smtClean="0"/>
              <a:t>come around.</a:t>
            </a:r>
            <a:endParaRPr lang="en-GB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Finish essay for THURSDAY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4494678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</TotalTime>
  <Words>90</Words>
  <Application>Microsoft Office PowerPoint</Application>
  <PresentationFormat>On-screen Show (4:3)</PresentationFormat>
  <Paragraphs>26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Concourse</vt:lpstr>
      <vt:lpstr>“The Nazi regime enjoyed broad consent brought about by popular policies” </vt:lpstr>
      <vt:lpstr>Conenctor</vt:lpstr>
      <vt:lpstr>Outcomes </vt:lpstr>
      <vt:lpstr>What do the sources agree on? Disagree on?</vt:lpstr>
      <vt:lpstr>Own knowledge</vt:lpstr>
      <vt:lpstr>Finish essay for THURSDAY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“The Nazi regime enjoyed broad consent brought about by popular policies” </dc:title>
  <dc:creator/>
  <cp:lastModifiedBy>Kris Bolt</cp:lastModifiedBy>
  <cp:revision>1</cp:revision>
  <dcterms:created xsi:type="dcterms:W3CDTF">2006-08-16T00:00:00Z</dcterms:created>
  <dcterms:modified xsi:type="dcterms:W3CDTF">2013-04-22T11:27:30Z</dcterms:modified>
</cp:coreProperties>
</file>