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C063AC-040D-4832-A7C8-A5EBBEBDE5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69A2CE-9D6F-4098-AE31-D3EE6FB2C3D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5D3FF0-246E-41B7-8869-D75F830443D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924863E4-888D-43D0-8FAE-AD0565D6413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0F06FC-C653-4BA1-83A5-FB9638EAAF7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E1E915-5D22-4993-801A-D395BCFF4AB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10F1B0-0357-4DCB-BA4D-85F63E8CD4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2F71B0-8B50-42E2-B1BF-90964C478FC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F68A9F-A347-43B2-8764-E01E9930CA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BA81A6-DFCF-4DBE-A69F-B52F47CB93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4BEBFA-67DA-43F9-9B30-CBAC7F067D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F0B8AE-49E4-46D6-A93C-59CCB87606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EBD6BF48-C4BF-4A94-B7EF-7E48DA5459E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horstream.com/Presentation/tomgriffith-187226-propaganda-terror-nazi-germany-controlling-nation-education-ppt-powerpoin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Historical controversy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0" indent="0" algn="ctr">
              <a:lnSpc>
                <a:spcPct val="8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/>
              <a:t>A regime</a:t>
            </a:r>
          </a:p>
          <a:p>
            <a:pPr marL="0" indent="0" algn="ctr">
              <a:lnSpc>
                <a:spcPct val="8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/>
              <a:t>resting on terror and intimidation or genuinely</a:t>
            </a:r>
          </a:p>
          <a:p>
            <a:pPr marL="0" indent="0" algn="ctr">
              <a:lnSpc>
                <a:spcPct val="8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/>
              <a:t>popular?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Connector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1350" y="1414463"/>
            <a:ext cx="4038600" cy="4525962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Terror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602163" y="1439863"/>
            <a:ext cx="4038600" cy="4525962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Popular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779838" y="5400675"/>
            <a:ext cx="14266862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</a:pPr>
            <a:r>
              <a:rPr lang="en-GB">
                <a:solidFill>
                  <a:srgbClr val="000000"/>
                </a:solidFill>
                <a:ea typeface="MS Gothic" charset="0"/>
                <a:cs typeface="MS Gothic" charset="0"/>
                <a:hlinkClick r:id="rId3"/>
              </a:rPr>
              <a:t>http://www.authorstream.com/Presentation/tomgriffith-187226-propaganda-terror-nazi-germany-controlling-nation-education-ppt-powerpoint/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</a:pPr>
            <a:endParaRPr lang="en-GB" sz="700">
              <a:solidFill>
                <a:srgbClr val="000000"/>
              </a:solidFill>
              <a:ea typeface="MS Gothic" charset="0"/>
              <a:cs typeface="MS Gothic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79500" y="3779838"/>
            <a:ext cx="2700338" cy="2011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ea typeface="MS Gothic" charset="0"/>
                <a:cs typeface="MS Gothic" charset="0"/>
              </a:rPr>
              <a:t>http://www.authorstream.com/Presentation/tomgriffith-187226-propaganda-terror-nazi-germany-controlling-nation-education-ppt-powerpoint/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Outcomes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All to know how the Nazi regime can be considered one of terror or one that was popular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Most to handle sources independently to analyse the controversy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Some to be aware of the historical arguments relating to terror vs popularity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15888"/>
            <a:ext cx="8229600" cy="19224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/>
              <a:t>A regime</a:t>
            </a:r>
            <a:br>
              <a:rPr lang="en-GB" sz="4000"/>
            </a:br>
            <a:r>
              <a:rPr lang="en-GB" sz="4000"/>
              <a:t>resting on terror and intimidation</a:t>
            </a:r>
            <a:br>
              <a:rPr lang="en-GB" sz="4000"/>
            </a:br>
            <a:endParaRPr lang="en-GB" sz="40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60913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Evidence </a:t>
            </a:r>
            <a:r>
              <a:rPr lang="en-GB" dirty="0" smtClean="0"/>
              <a:t>for (yes it was terror)</a:t>
            </a:r>
            <a:endParaRPr lang="en-GB" dirty="0"/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SS, Gestapo, SD, the role of the security forces, crushing of political opposition, Night of the Long Knives, Reichstag fire, </a:t>
            </a:r>
            <a:r>
              <a:rPr lang="en-GB" dirty="0" smtClean="0"/>
              <a:t>propaganda anti-semitism, </a:t>
            </a:r>
            <a:r>
              <a:rPr lang="en-GB" dirty="0"/>
              <a:t>censorship</a:t>
            </a:r>
            <a:r>
              <a:rPr lang="en-GB" dirty="0" smtClean="0"/>
              <a:t>, SA, concentration camps </a:t>
            </a:r>
            <a:endParaRPr lang="en-GB" dirty="0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Evidence </a:t>
            </a:r>
            <a:r>
              <a:rPr lang="en-GB" dirty="0" smtClean="0"/>
              <a:t>against (no it was not terror)</a:t>
            </a:r>
            <a:endParaRPr lang="en-GB" dirty="0"/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 role of the opposition, </a:t>
            </a:r>
            <a:r>
              <a:rPr lang="en-GB" dirty="0" smtClean="0"/>
              <a:t>the </a:t>
            </a:r>
            <a:r>
              <a:rPr lang="en-GB" dirty="0"/>
              <a:t>church, youth groups, Nazism as a mass movement, the peoples party, creation of </a:t>
            </a:r>
            <a:r>
              <a:rPr lang="en-GB" dirty="0" smtClean="0"/>
              <a:t>Volksgemeinshaft, propaganda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/>
              <a:t>Genuinely</a:t>
            </a:r>
            <a:br>
              <a:rPr lang="en-GB" sz="4000"/>
            </a:br>
            <a:r>
              <a:rPr lang="en-GB" sz="4000"/>
              <a:t>popular?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Evidence </a:t>
            </a:r>
            <a:r>
              <a:rPr lang="en-GB" dirty="0" smtClean="0"/>
              <a:t>for being popular </a:t>
            </a:r>
            <a:endParaRPr lang="en-GB" dirty="0"/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Look for- people who won under the living standards, the youth groups, </a:t>
            </a:r>
            <a:r>
              <a:rPr lang="en-GB" dirty="0" smtClean="0"/>
              <a:t>industry</a:t>
            </a:r>
            <a:r>
              <a:rPr lang="en-GB" dirty="0"/>
              <a:t>, big business, </a:t>
            </a:r>
            <a:r>
              <a:rPr lang="en-GB" dirty="0" smtClean="0"/>
              <a:t>unemployed, election results, membership grew, Nazi organisations</a:t>
            </a:r>
            <a:endParaRPr lang="en-GB" dirty="0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Evidence </a:t>
            </a:r>
            <a:r>
              <a:rPr lang="en-GB" dirty="0" smtClean="0"/>
              <a:t>against being popular </a:t>
            </a:r>
            <a:endParaRPr lang="en-GB" dirty="0"/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Propaganada</a:t>
            </a:r>
            <a:r>
              <a:rPr lang="en-GB" dirty="0"/>
              <a:t>, role of the ordinary German in letting the Nazis take </a:t>
            </a:r>
            <a:r>
              <a:rPr lang="en-GB" dirty="0" smtClean="0"/>
              <a:t>power, rigged elections, use of violence, terror, camps, security forces, racism 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Sources P135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For each source</a:t>
            </a:r>
          </a:p>
          <a:p>
            <a:pPr marL="741363" lvl="1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Read through, quote, author, interpretation of what they are saying</a:t>
            </a:r>
          </a:p>
          <a:p>
            <a:pPr marL="741363" lvl="1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Sources in red book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Under each sub heading write down the sources letter and a quote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There may be more than examples than this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We are pulling all our knowledge together to answer a question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Answer example question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P165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“The Nazi regime enjoyed broad consent brought about by popular policies”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284</Words>
  <Application>Microsoft Office PowerPoint</Application>
  <PresentationFormat>On-screen Show (4:3)</PresentationFormat>
  <Paragraphs>34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Arial</vt:lpstr>
      <vt:lpstr>MS Gothic</vt:lpstr>
      <vt:lpstr>Arial Unicode MS</vt:lpstr>
      <vt:lpstr>Office Theme</vt:lpstr>
      <vt:lpstr>Historical controversy</vt:lpstr>
      <vt:lpstr>Connector</vt:lpstr>
      <vt:lpstr>Outcomes</vt:lpstr>
      <vt:lpstr>A regime resting on terror and intimidation </vt:lpstr>
      <vt:lpstr>Genuinely popular?</vt:lpstr>
      <vt:lpstr>Sources P135</vt:lpstr>
      <vt:lpstr>Sources in red book</vt:lpstr>
      <vt:lpstr>Answer example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KBolt</cp:lastModifiedBy>
  <cp:revision>10</cp:revision>
  <cp:lastPrinted>1601-01-01T00:00:00Z</cp:lastPrinted>
  <dcterms:created xsi:type="dcterms:W3CDTF">1601-01-01T00:00:00Z</dcterms:created>
  <dcterms:modified xsi:type="dcterms:W3CDTF">2011-05-11T09:26:41Z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