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7" r:id="rId5"/>
    <p:sldId id="259" r:id="rId6"/>
    <p:sldId id="263" r:id="rId7"/>
    <p:sldId id="260" r:id="rId8"/>
    <p:sldId id="261" r:id="rId9"/>
    <p:sldId id="264" r:id="rId10"/>
    <p:sldId id="265" r:id="rId11"/>
    <p:sldId id="262" r:id="rId12"/>
    <p:sldId id="266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tPIctGbAZEQ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The Holocaust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633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492" y="381000"/>
            <a:ext cx="8308258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9428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Genocide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Invasion of Poland- millions of Jews- hard to resettle people due to strains of war</a:t>
            </a:r>
          </a:p>
          <a:p>
            <a:r>
              <a:rPr lang="en-GB" dirty="0" smtClean="0"/>
              <a:t>Creation of ghettos in Lodz, Warsaw</a:t>
            </a:r>
          </a:p>
          <a:p>
            <a:r>
              <a:rPr lang="en-GB" dirty="0" smtClean="0"/>
              <a:t>1941- </a:t>
            </a:r>
            <a:r>
              <a:rPr lang="en-GB" dirty="0" err="1" smtClean="0"/>
              <a:t>einsatsgruppen</a:t>
            </a:r>
            <a:r>
              <a:rPr lang="en-GB" dirty="0" smtClean="0"/>
              <a:t>- 4 groups-SS soldiers moved behind advancing armies murdered Jews by mass shootings, 700,000 Jews in Western Russia- Baba </a:t>
            </a:r>
            <a:r>
              <a:rPr lang="en-GB" dirty="0" err="1" smtClean="0"/>
              <a:t>Yar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592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88" y="228600"/>
            <a:ext cx="8177212" cy="5304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526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Final Solution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“Final Solution” to the Jewish problem</a:t>
            </a:r>
          </a:p>
          <a:p>
            <a:r>
              <a:rPr lang="en-GB" dirty="0">
                <a:hlinkClick r:id="rId2"/>
              </a:rPr>
              <a:t>http://</a:t>
            </a:r>
            <a:r>
              <a:rPr lang="en-GB" dirty="0" smtClean="0">
                <a:hlinkClick r:id="rId2"/>
              </a:rPr>
              <a:t>www.youtube.com/watch?v=tPIctGbAZEQ</a:t>
            </a:r>
            <a:r>
              <a:rPr lang="en-GB" dirty="0" smtClean="0"/>
              <a:t> (18 </a:t>
            </a:r>
            <a:r>
              <a:rPr lang="en-GB" dirty="0" err="1" smtClean="0"/>
              <a:t>mins</a:t>
            </a:r>
            <a:r>
              <a:rPr lang="en-GB" smtClean="0"/>
              <a:t>) (1:12)</a:t>
            </a:r>
            <a:endParaRPr lang="en-GB" dirty="0" smtClean="0"/>
          </a:p>
          <a:p>
            <a:r>
              <a:rPr lang="en-GB" dirty="0" err="1" smtClean="0"/>
              <a:t>Wannasee</a:t>
            </a:r>
            <a:r>
              <a:rPr lang="en-GB" dirty="0" smtClean="0"/>
              <a:t> conference- Jan 1942- </a:t>
            </a:r>
            <a:r>
              <a:rPr lang="en-GB" dirty="0" err="1" smtClean="0"/>
              <a:t>Heydrich</a:t>
            </a:r>
            <a:r>
              <a:rPr lang="en-GB" dirty="0"/>
              <a:t> </a:t>
            </a:r>
            <a:r>
              <a:rPr lang="en-GB" dirty="0" smtClean="0"/>
              <a:t>&amp; Eichmann – gassing of 11 million Jews</a:t>
            </a:r>
          </a:p>
          <a:p>
            <a:r>
              <a:rPr lang="en-GB" dirty="0" smtClean="0"/>
              <a:t>Camps- Auschwitz, </a:t>
            </a:r>
            <a:r>
              <a:rPr lang="en-GB" dirty="0" err="1" smtClean="0"/>
              <a:t>Sobibor</a:t>
            </a:r>
            <a:r>
              <a:rPr lang="en-GB" dirty="0" smtClean="0"/>
              <a:t>, Treblinka </a:t>
            </a:r>
          </a:p>
          <a:p>
            <a:r>
              <a:rPr lang="en-GB" dirty="0" smtClean="0"/>
              <a:t>Transported by train to gas chambers- from 3 million Jews in Poland only 4000 survived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299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Gypsies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Sinti</a:t>
            </a:r>
            <a:r>
              <a:rPr lang="en-GB" dirty="0" smtClean="0"/>
              <a:t> &amp; Roma gypsies were subject to racial prejudice and became victims of genocide</a:t>
            </a:r>
          </a:p>
          <a:p>
            <a:r>
              <a:rPr lang="en-GB" dirty="0" smtClean="0"/>
              <a:t>Non </a:t>
            </a:r>
            <a:r>
              <a:rPr lang="en-GB" dirty="0" err="1" smtClean="0"/>
              <a:t>christian</a:t>
            </a:r>
            <a:r>
              <a:rPr lang="en-GB" dirty="0" smtClean="0"/>
              <a:t>, own Romany customs and dialect</a:t>
            </a:r>
          </a:p>
          <a:p>
            <a:r>
              <a:rPr lang="en-GB" dirty="0" smtClean="0"/>
              <a:t>Non white0 originated from India</a:t>
            </a:r>
          </a:p>
          <a:p>
            <a:r>
              <a:rPr lang="en-GB" dirty="0" smtClean="0"/>
              <a:t>Traveller lifestyle no regular employment</a:t>
            </a:r>
          </a:p>
          <a:p>
            <a:r>
              <a:rPr lang="en-GB" dirty="0" smtClean="0"/>
              <a:t>By 1944 some 225,000 from 500,000 of Europe gypsies had been killed </a:t>
            </a:r>
          </a:p>
        </p:txBody>
      </p:sp>
    </p:spTree>
    <p:extLst>
      <p:ext uri="{BB962C8B-B14F-4D97-AF65-F5344CB8AC3E}">
        <p14:creationId xmlns:p14="http://schemas.microsoft.com/office/powerpoint/2010/main" val="729912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Intentionalist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Fleming/</a:t>
            </a:r>
            <a:r>
              <a:rPr lang="en-GB" dirty="0" err="1" smtClean="0"/>
              <a:t>Dawidowicz</a:t>
            </a:r>
            <a:r>
              <a:rPr lang="en-GB" dirty="0" smtClean="0"/>
              <a:t> Hitler is the key</a:t>
            </a:r>
          </a:p>
          <a:p>
            <a:r>
              <a:rPr lang="en-GB" dirty="0" smtClean="0"/>
              <a:t>Committed himself to extermination at an early stage</a:t>
            </a:r>
          </a:p>
          <a:p>
            <a:r>
              <a:rPr lang="en-GB" dirty="0" smtClean="0"/>
              <a:t>Gradually policy which led logically to Auschwitz. Holocaust happened as Hitler wanted it to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594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Goldhagen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Hitler’s Willing Executioners suggests that the Holocaust happened as so many ordinary Germans were prepared to help the Nazi’s darkest deed. </a:t>
            </a:r>
          </a:p>
          <a:p>
            <a:r>
              <a:rPr lang="en-GB" dirty="0" smtClean="0"/>
              <a:t>Old argument of “collective national guilt and shame”</a:t>
            </a:r>
          </a:p>
          <a:p>
            <a:r>
              <a:rPr lang="en-GB" dirty="0" smtClean="0"/>
              <a:t>However- ignored certain evidence, other countries anti </a:t>
            </a:r>
            <a:r>
              <a:rPr lang="en-GB" dirty="0" err="1" smtClean="0"/>
              <a:t>semitism</a:t>
            </a:r>
            <a:r>
              <a:rPr lang="en-GB" dirty="0" smtClean="0"/>
              <a:t>, and role of non Germans in Holocaust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043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Structuralists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Schleunes</a:t>
            </a:r>
            <a:r>
              <a:rPr lang="en-GB" dirty="0" smtClean="0"/>
              <a:t>- no direct path to the Holocaust, as there was a lack of clear objectives and rival policies. Road to Auschwitz was twisted and not product of grand design</a:t>
            </a:r>
          </a:p>
          <a:p>
            <a:r>
              <a:rPr lang="en-GB" dirty="0" smtClean="0"/>
              <a:t>Final solution was the result of </a:t>
            </a:r>
            <a:r>
              <a:rPr lang="en-GB" dirty="0" err="1" smtClean="0"/>
              <a:t>choatic</a:t>
            </a:r>
            <a:r>
              <a:rPr lang="en-GB" dirty="0" smtClean="0"/>
              <a:t> nature, but does not reduce the guilt of Hitler himself.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9869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Arrangements were haphazard and makeshift- did not come into being until after 1941</a:t>
            </a:r>
          </a:p>
          <a:p>
            <a:r>
              <a:rPr lang="en-GB" dirty="0" smtClean="0"/>
              <a:t>No written order from Hitler- but he encouraged leadership from below as long as in line with his vision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594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Outsiders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There were certain groups who were not part of the VOLKSGEMEINSCHAFT, those who were not deemed part of it were “outsiders”</a:t>
            </a:r>
          </a:p>
          <a:p>
            <a:r>
              <a:rPr lang="en-GB" dirty="0" smtClean="0"/>
              <a:t>Socialists/communists- went to the early concentration camps in 1933- but then included anyone from a broader range of political/ideological </a:t>
            </a:r>
            <a:r>
              <a:rPr lang="en-GB" dirty="0" smtClean="0"/>
              <a:t>opponents- </a:t>
            </a:r>
            <a:r>
              <a:rPr lang="en-GB" dirty="0" smtClean="0"/>
              <a:t>Pastor </a:t>
            </a:r>
            <a:r>
              <a:rPr lang="en-GB" dirty="0" err="1" smtClean="0"/>
              <a:t>Niemoller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886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Biologically inferior- covered all races that were inferior or subhuman- </a:t>
            </a:r>
            <a:r>
              <a:rPr lang="en-GB" dirty="0" err="1" smtClean="0"/>
              <a:t>Gypies</a:t>
            </a:r>
            <a:r>
              <a:rPr lang="en-GB" dirty="0" smtClean="0"/>
              <a:t>, </a:t>
            </a:r>
            <a:r>
              <a:rPr lang="en-GB" dirty="0" err="1" smtClean="0"/>
              <a:t>slavs</a:t>
            </a:r>
            <a:r>
              <a:rPr lang="en-GB" dirty="0" smtClean="0"/>
              <a:t> and Jews, mentally/physically disabled</a:t>
            </a:r>
          </a:p>
          <a:p>
            <a:r>
              <a:rPr lang="en-GB" dirty="0" smtClean="0"/>
              <a:t>1933- Law for the Prevention of the Hereditarily Disabled- compulsory sterilisation of those with hereditary conditions- 12 years, 350,000 people were sterilised.</a:t>
            </a:r>
          </a:p>
          <a:p>
            <a:r>
              <a:rPr lang="en-GB" dirty="0" smtClean="0"/>
              <a:t>By 1939 this was rolled out even further- Operation T4- Hitler </a:t>
            </a:r>
            <a:r>
              <a:rPr lang="en-GB" dirty="0" err="1" smtClean="0"/>
              <a:t>intiated</a:t>
            </a:r>
            <a:r>
              <a:rPr lang="en-GB" dirty="0" smtClean="0"/>
              <a:t> </a:t>
            </a:r>
            <a:r>
              <a:rPr lang="en-GB" dirty="0" err="1" smtClean="0"/>
              <a:t>euthanisia</a:t>
            </a:r>
            <a:r>
              <a:rPr lang="en-GB" dirty="0" smtClean="0"/>
              <a:t> for children with </a:t>
            </a:r>
            <a:r>
              <a:rPr lang="en-GB" dirty="0" err="1" smtClean="0"/>
              <a:t>servere</a:t>
            </a:r>
            <a:r>
              <a:rPr lang="en-GB" dirty="0" smtClean="0"/>
              <a:t> disabilities-70,000 were gassed in 1940-41- practise for Holocaust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666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757983"/>
            <a:ext cx="6477000" cy="48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139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Asocials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Everyone whose behaviour was unacceptable</a:t>
            </a:r>
          </a:p>
          <a:p>
            <a:r>
              <a:rPr lang="en-GB" dirty="0" smtClean="0"/>
              <a:t>Alcoholics, prostitutes, criminals, tramps, homeless, workshy- anyone who did not perform for the community</a:t>
            </a:r>
          </a:p>
          <a:p>
            <a:r>
              <a:rPr lang="en-GB" dirty="0" err="1" smtClean="0"/>
              <a:t>Asocials</a:t>
            </a:r>
            <a:r>
              <a:rPr lang="en-GB" dirty="0" smtClean="0"/>
              <a:t> who were orderly were rounded up and organised into a workforce, disorderly were </a:t>
            </a:r>
            <a:r>
              <a:rPr lang="en-GB" dirty="0" err="1" smtClean="0"/>
              <a:t>imprisioned</a:t>
            </a:r>
            <a:r>
              <a:rPr lang="en-GB" dirty="0" smtClean="0"/>
              <a:t>, sterilised or experimented on</a:t>
            </a:r>
          </a:p>
          <a:p>
            <a:r>
              <a:rPr lang="en-GB" dirty="0" smtClean="0"/>
              <a:t>Homosexual men were classed as </a:t>
            </a:r>
            <a:r>
              <a:rPr lang="en-GB" dirty="0" err="1" smtClean="0"/>
              <a:t>asocials</a:t>
            </a:r>
            <a:r>
              <a:rPr lang="en-GB" dirty="0" smtClean="0"/>
              <a:t> </a:t>
            </a:r>
          </a:p>
          <a:p>
            <a:pPr lvl="1"/>
            <a:r>
              <a:rPr lang="en-GB" dirty="0" smtClean="0"/>
              <a:t>1936- the Reich Central Office for the Combating of Homosexuality and Abortion was created- sent to camps and made to wear pink triangles- lesbians not treated in the same way as they were not seen as a threat to society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095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euro-webonline.com/world_cultures/images/badges%20cop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04800"/>
            <a:ext cx="4800600" cy="617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674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Anti-semitism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Goes back way beyond WW1</a:t>
            </a:r>
          </a:p>
          <a:p>
            <a:r>
              <a:rPr lang="en-GB" dirty="0" smtClean="0"/>
              <a:t>Tradition of anti </a:t>
            </a:r>
            <a:r>
              <a:rPr lang="en-GB" dirty="0" err="1" smtClean="0"/>
              <a:t>semitism</a:t>
            </a:r>
            <a:r>
              <a:rPr lang="en-GB" dirty="0" smtClean="0"/>
              <a:t> in Europe- Martin Luther</a:t>
            </a:r>
          </a:p>
          <a:p>
            <a:r>
              <a:rPr lang="en-GB" dirty="0" smtClean="0"/>
              <a:t>Gradualist approach to </a:t>
            </a:r>
            <a:r>
              <a:rPr lang="en-GB" dirty="0" err="1" smtClean="0"/>
              <a:t>anti-semitism</a:t>
            </a:r>
            <a:r>
              <a:rPr lang="en-GB" dirty="0" smtClean="0"/>
              <a:t> in Nazi Germany</a:t>
            </a:r>
          </a:p>
          <a:p>
            <a:r>
              <a:rPr lang="en-GB" dirty="0" smtClean="0"/>
              <a:t>Once the apparatus of dictatorship was well established in 1934 people could not risk feeling sympathetic to the Jews due to the </a:t>
            </a:r>
            <a:r>
              <a:rPr lang="en-GB" dirty="0" smtClean="0"/>
              <a:t>risk </a:t>
            </a:r>
            <a:r>
              <a:rPr lang="en-GB" dirty="0" smtClean="0"/>
              <a:t>to one’s own life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80927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Legality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Once dictatorship was legally established they could legally persecute the Jews</a:t>
            </a:r>
          </a:p>
          <a:p>
            <a:r>
              <a:rPr lang="en-GB" dirty="0" smtClean="0"/>
              <a:t>See book- 1935- Nuremberg Race Laws</a:t>
            </a:r>
          </a:p>
          <a:p>
            <a:r>
              <a:rPr lang="en-GB" dirty="0" smtClean="0"/>
              <a:t>Propaganda against Jews increased – posters, signs, Der </a:t>
            </a:r>
            <a:r>
              <a:rPr lang="en-GB" dirty="0" err="1" smtClean="0"/>
              <a:t>Angriff</a:t>
            </a:r>
            <a:r>
              <a:rPr lang="en-GB" dirty="0" smtClean="0"/>
              <a:t>, Der </a:t>
            </a:r>
            <a:r>
              <a:rPr lang="en-GB" dirty="0" err="1" smtClean="0"/>
              <a:t>Sturmer</a:t>
            </a:r>
            <a:r>
              <a:rPr lang="en-GB" dirty="0" smtClean="0"/>
              <a:t>, The Eternal Jew Film</a:t>
            </a:r>
          </a:p>
          <a:p>
            <a:r>
              <a:rPr lang="en-GB" dirty="0" smtClean="0"/>
              <a:t>Terror and violence- SA, SS, </a:t>
            </a:r>
            <a:r>
              <a:rPr lang="en-GB" dirty="0" err="1" smtClean="0"/>
              <a:t>Kristallnact</a:t>
            </a:r>
            <a:r>
              <a:rPr lang="en-GB" dirty="0" smtClean="0"/>
              <a:t>, forced emigration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194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685800"/>
            <a:ext cx="3657600" cy="5147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0568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611</Words>
  <Application>Microsoft Office PowerPoint</Application>
  <PresentationFormat>On-screen Show (4:3)</PresentationFormat>
  <Paragraphs>53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The Holocaust</vt:lpstr>
      <vt:lpstr>Outsiders</vt:lpstr>
      <vt:lpstr>PowerPoint Presentation</vt:lpstr>
      <vt:lpstr>PowerPoint Presentation</vt:lpstr>
      <vt:lpstr>Asocials</vt:lpstr>
      <vt:lpstr>PowerPoint Presentation</vt:lpstr>
      <vt:lpstr>Anti-semitism</vt:lpstr>
      <vt:lpstr>Legality</vt:lpstr>
      <vt:lpstr>PowerPoint Presentation</vt:lpstr>
      <vt:lpstr>PowerPoint Presentation</vt:lpstr>
      <vt:lpstr>Genocide</vt:lpstr>
      <vt:lpstr>PowerPoint Presentation</vt:lpstr>
      <vt:lpstr>Final Solution</vt:lpstr>
      <vt:lpstr>Gypsies</vt:lpstr>
      <vt:lpstr>Intentionalist</vt:lpstr>
      <vt:lpstr>Goldhagen</vt:lpstr>
      <vt:lpstr>Structuralists</vt:lpstr>
      <vt:lpstr>Conclusion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Holocaust</dc:title>
  <dc:creator>Kris Bolt</dc:creator>
  <cp:lastModifiedBy>Magna Carta School</cp:lastModifiedBy>
  <cp:revision>12</cp:revision>
  <dcterms:created xsi:type="dcterms:W3CDTF">2006-08-16T00:00:00Z</dcterms:created>
  <dcterms:modified xsi:type="dcterms:W3CDTF">2014-05-15T10:33:38Z</dcterms:modified>
</cp:coreProperties>
</file>