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Chancellors_of_German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Connector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were the chancellors of the Weimar republic?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http://en.wikipedia.org/wiki/List_of_Chancellors_of_Germany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40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Who were the Chancellors of Weimar?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0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 out what they did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worksheet and the red book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621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32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Connector</vt:lpstr>
      <vt:lpstr>Who were the Chancellors of Weimar? </vt:lpstr>
      <vt:lpstr>Find out what they did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Connector</dc:title>
  <dc:creator>Kris Bolt</dc:creator>
  <cp:lastModifiedBy>Kris Bolt</cp:lastModifiedBy>
  <cp:revision>2</cp:revision>
  <dcterms:created xsi:type="dcterms:W3CDTF">2006-08-16T00:00:00Z</dcterms:created>
  <dcterms:modified xsi:type="dcterms:W3CDTF">2013-12-05T11:18:48Z</dcterms:modified>
</cp:coreProperties>
</file>