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D5C-9E2E-4547-90E3-9558BCA24886}" type="datetimeFigureOut">
              <a:rPr lang="en-GB" smtClean="0"/>
              <a:pPr/>
              <a:t>12/10/2012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5F75-AF76-409F-AA1D-675BB8CE4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D5C-9E2E-4547-90E3-9558BCA24886}" type="datetimeFigureOut">
              <a:rPr lang="en-GB" smtClean="0"/>
              <a:pPr/>
              <a:t>12/10/2012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5F75-AF76-409F-AA1D-675BB8CE4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D5C-9E2E-4547-90E3-9558BCA24886}" type="datetimeFigureOut">
              <a:rPr lang="en-GB" smtClean="0"/>
              <a:pPr/>
              <a:t>12/10/2012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5F75-AF76-409F-AA1D-675BB8CE4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D5C-9E2E-4547-90E3-9558BCA24886}" type="datetimeFigureOut">
              <a:rPr lang="en-GB" smtClean="0"/>
              <a:pPr/>
              <a:t>12/10/2012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5F75-AF76-409F-AA1D-675BB8CE4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D5C-9E2E-4547-90E3-9558BCA24886}" type="datetimeFigureOut">
              <a:rPr lang="en-GB" smtClean="0"/>
              <a:pPr/>
              <a:t>12/10/2012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5F75-AF76-409F-AA1D-675BB8CE4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D5C-9E2E-4547-90E3-9558BCA24886}" type="datetimeFigureOut">
              <a:rPr lang="en-GB" smtClean="0"/>
              <a:pPr/>
              <a:t>12/10/2012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5F75-AF76-409F-AA1D-675BB8CE4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D5C-9E2E-4547-90E3-9558BCA24886}" type="datetimeFigureOut">
              <a:rPr lang="en-GB" smtClean="0"/>
              <a:pPr/>
              <a:t>12/10/2012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5F75-AF76-409F-AA1D-675BB8CE4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D5C-9E2E-4547-90E3-9558BCA24886}" type="datetimeFigureOut">
              <a:rPr lang="en-GB" smtClean="0"/>
              <a:pPr/>
              <a:t>12/10/2012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5F75-AF76-409F-AA1D-675BB8CE4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D5C-9E2E-4547-90E3-9558BCA24886}" type="datetimeFigureOut">
              <a:rPr lang="en-GB" smtClean="0"/>
              <a:pPr/>
              <a:t>12/10/2012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5F75-AF76-409F-AA1D-675BB8CE4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D5C-9E2E-4547-90E3-9558BCA24886}" type="datetimeFigureOut">
              <a:rPr lang="en-GB" smtClean="0"/>
              <a:pPr/>
              <a:t>12/10/2012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5F75-AF76-409F-AA1D-675BB8CE4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CD5C-9E2E-4547-90E3-9558BCA24886}" type="datetimeFigureOut">
              <a:rPr lang="en-GB" smtClean="0"/>
              <a:pPr/>
              <a:t>12/10/2012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5F75-AF76-409F-AA1D-675BB8CE4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ECD5C-9E2E-4547-90E3-9558BCA24886}" type="datetimeFigureOut">
              <a:rPr lang="en-GB" smtClean="0"/>
              <a:pPr/>
              <a:t>12/10/2012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B5F75-AF76-409F-AA1D-675BB8CE4A2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fhs9561</dc:creator>
  <cp:lastModifiedBy>kpaterson</cp:lastModifiedBy>
  <cp:revision>2</cp:revision>
  <dcterms:created xsi:type="dcterms:W3CDTF">2012-10-10T14:18:49Z</dcterms:created>
  <dcterms:modified xsi:type="dcterms:W3CDTF">2012-10-12T10:05:17Z</dcterms:modified>
</cp:coreProperties>
</file>