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ms-office.activeX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96" r:id="rId2"/>
    <p:sldId id="297" r:id="rId3"/>
    <p:sldId id="279" r:id="rId4"/>
    <p:sldId id="280" r:id="rId5"/>
    <p:sldId id="281" r:id="rId6"/>
    <p:sldId id="284" r:id="rId7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  <a:srgbClr val="5B0091"/>
    <a:srgbClr val="0000FF"/>
    <a:srgbClr val="FF0000"/>
    <a:srgbClr val="A3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4" autoAdjust="0"/>
    <p:restoredTop sz="87097" autoAdjust="0"/>
  </p:normalViewPr>
  <p:slideViewPr>
    <p:cSldViewPr snapToGrid="0">
      <p:cViewPr varScale="1">
        <p:scale>
          <a:sx n="65" d="100"/>
          <a:sy n="65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2"/>
    </p:cViewPr>
  </p:sorterViewPr>
  <p:notesViewPr>
    <p:cSldViewPr snapToGrid="0">
      <p:cViewPr varScale="1">
        <p:scale>
          <a:sx n="53" d="100"/>
          <a:sy n="53" d="100"/>
        </p:scale>
        <p:origin x="-1470" y="-96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2E12D73-0AE4-49A9-8E18-82330429ED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1D7F5-E187-48EA-8600-4095803947E8}" type="slidenum">
              <a:rPr lang="en-GB"/>
              <a:pPr/>
              <a:t>1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7E86A-0C29-4BBF-B8E2-5BCA12DF9E26}" type="slidenum">
              <a:rPr lang="en-GB"/>
              <a:pPr/>
              <a:t>2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38AAE-011B-4AE1-BF26-295DD769EF21}" type="slidenum">
              <a:rPr lang="en-GB"/>
              <a:pPr/>
              <a:t>3</a:t>
            </a:fld>
            <a:endParaRPr lang="en-GB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80000"/>
              </a:lnSpc>
            </a:pPr>
            <a:endParaRPr lang="en-GB" sz="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1CC38-61D6-4756-A326-32AEC5F83DE6}" type="slidenum">
              <a:rPr lang="en-GB"/>
              <a:pPr/>
              <a:t>4</a:t>
            </a:fld>
            <a:endParaRPr lang="en-GB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C1D0D-6C87-4D44-AC31-609CF1C39EA7}" type="slidenum">
              <a:rPr lang="en-GB"/>
              <a:pPr/>
              <a:t>5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20F8E-B471-40F4-9C0E-BC056A48AF18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85725"/>
            <a:ext cx="2154237" cy="6040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" y="85725"/>
            <a:ext cx="6310313" cy="6040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KS4_GEOGRAPHY_p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fld id="{3B309C79-B610-49C6-A5FC-EA681B901639}" type="slidenum">
              <a:rPr lang="en-GB" sz="1000">
                <a:solidFill>
                  <a:srgbClr val="5B0091"/>
                </a:solidFill>
                <a:cs typeface="Arial" charset="0"/>
              </a:rPr>
              <a:pPr algn="l" eaLnBrk="1" hangingPunct="1">
                <a:spcBef>
                  <a:spcPct val="50000"/>
                </a:spcBef>
              </a:pPr>
              <a:t>‹#›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18</a:t>
            </a:r>
          </a:p>
        </p:txBody>
      </p:sp>
      <p:pic>
        <p:nvPicPr>
          <p:cNvPr id="69637" name="Picture 5" descr="back_btn_colour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</p:spPr>
      </p:pic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85725"/>
            <a:ext cx="78136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69639" name="Picture 7" descr="next_btn_gr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5B009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/>
            <a:endParaRPr lang="en-GB" sz="2800" b="1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61453" name="Picture 13" descr="NGhistTitleSlid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54" name="Picture 14" descr="flash_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875" y="6021388"/>
            <a:ext cx="409575" cy="455612"/>
          </a:xfrm>
          <a:prstGeom prst="rect">
            <a:avLst/>
          </a:prstGeom>
          <a:noFill/>
        </p:spPr>
      </p:pic>
      <p:pic>
        <p:nvPicPr>
          <p:cNvPr id="61455" name="Picture 15" descr="teachers_notes_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5589588"/>
            <a:ext cx="471488" cy="403225"/>
          </a:xfrm>
          <a:prstGeom prst="rect">
            <a:avLst/>
          </a:prstGeom>
          <a:noFill/>
        </p:spPr>
      </p:pic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1763713" y="5734050"/>
            <a:ext cx="7307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200" b="1">
                <a:solidFill>
                  <a:srgbClr val="000066"/>
                </a:solidFill>
                <a:cs typeface="Arial" charset="0"/>
              </a:rPr>
              <a:t>These icons indicate that teacher’s notes or useful web addresses are available in the Notes Page.</a:t>
            </a:r>
            <a:endParaRPr lang="en-US" sz="1200" b="1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61457" name="Picture 17" descr="web_link_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35075" y="5589588"/>
            <a:ext cx="528638" cy="428625"/>
          </a:xfrm>
          <a:prstGeom prst="rect">
            <a:avLst/>
          </a:prstGeom>
          <a:noFill/>
        </p:spPr>
      </p:pic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1331913" y="6092825"/>
            <a:ext cx="75422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200" b="1">
                <a:solidFill>
                  <a:srgbClr val="000066"/>
                </a:solidFill>
                <a:cs typeface="Arial" charset="0"/>
              </a:rPr>
              <a:t>This icon indicates that the slide contains activities created in Flash. These activities are not editable.</a:t>
            </a:r>
            <a:endParaRPr lang="en-US" sz="1200" b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924300" y="6394450"/>
            <a:ext cx="5133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 sz="1200" b="1">
                <a:solidFill>
                  <a:srgbClr val="000066"/>
                </a:solidFill>
                <a:cs typeface="Arial" charset="0"/>
              </a:rPr>
              <a:t>For more detailed instructions, see the </a:t>
            </a:r>
            <a:r>
              <a:rPr lang="en-GB" sz="1200" b="1" i="1">
                <a:solidFill>
                  <a:srgbClr val="000066"/>
                </a:solidFill>
                <a:cs typeface="Arial" charset="0"/>
              </a:rPr>
              <a:t>Getting Started</a:t>
            </a:r>
            <a:r>
              <a:rPr lang="en-GB" sz="1200" b="1">
                <a:solidFill>
                  <a:srgbClr val="000066"/>
                </a:solidFill>
                <a:cs typeface="Arial" charset="0"/>
              </a:rPr>
              <a:t> presentation.</a:t>
            </a:r>
            <a:endParaRPr lang="en-US" sz="1200" b="1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fld id="{22729110-51BF-4BA1-8E2D-448CC128BBBA}" type="slidenum">
              <a:rPr lang="en-GB" sz="1000">
                <a:solidFill>
                  <a:srgbClr val="5B0091"/>
                </a:solidFill>
                <a:cs typeface="Arial" charset="0"/>
              </a:rPr>
              <a:pPr algn="l" eaLnBrk="1" hangingPunct="1">
                <a:spcBef>
                  <a:spcPct val="50000"/>
                </a:spcBef>
              </a:pPr>
              <a:t>1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18</a:t>
            </a:r>
          </a:p>
        </p:txBody>
      </p:sp>
      <p:sp>
        <p:nvSpPr>
          <p:cNvPr id="61462" name="AutoShape 22"/>
          <p:cNvSpPr>
            <a:spLocks noChangeArrowheads="1"/>
          </p:cNvSpPr>
          <p:nvPr/>
        </p:nvSpPr>
        <p:spPr bwMode="auto">
          <a:xfrm>
            <a:off x="1358900" y="1666875"/>
            <a:ext cx="1871663" cy="1509713"/>
          </a:xfrm>
          <a:prstGeom prst="roundRect">
            <a:avLst>
              <a:gd name="adj" fmla="val 16667"/>
            </a:avLst>
          </a:prstGeom>
          <a:noFill/>
          <a:ln w="539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pic>
        <p:nvPicPr>
          <p:cNvPr id="61463" name="Picture 23" descr="dollar_ba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49425" y="1763713"/>
            <a:ext cx="1089025" cy="1335087"/>
          </a:xfrm>
          <a:prstGeom prst="rect">
            <a:avLst/>
          </a:prstGeom>
          <a:noFill/>
        </p:spPr>
      </p:pic>
      <p:sp>
        <p:nvSpPr>
          <p:cNvPr id="61464" name="AutoShape 24"/>
          <p:cNvSpPr>
            <a:spLocks noChangeArrowheads="1"/>
          </p:cNvSpPr>
          <p:nvPr/>
        </p:nvSpPr>
        <p:spPr bwMode="auto">
          <a:xfrm>
            <a:off x="2630488" y="2855913"/>
            <a:ext cx="5880100" cy="12874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53975" algn="ctr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6146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284538" y="1812925"/>
            <a:ext cx="5113337" cy="1079500"/>
          </a:xfrm>
          <a:noFill/>
          <a:ln/>
        </p:spPr>
        <p:txBody>
          <a:bodyPr/>
          <a:lstStyle/>
          <a:p>
            <a:r>
              <a:rPr lang="en-GB" sz="4000">
                <a:solidFill>
                  <a:srgbClr val="010066"/>
                </a:solidFill>
              </a:rPr>
              <a:t>Nazi Germany</a:t>
            </a:r>
          </a:p>
        </p:txBody>
      </p:sp>
      <p:sp>
        <p:nvSpPr>
          <p:cNvPr id="61466" name="Rectangle 2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849563" y="3200400"/>
            <a:ext cx="5427662" cy="560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10066"/>
                </a:solidFill>
              </a:rPr>
              <a:t>Who was Hitler?</a:t>
            </a:r>
            <a:endParaRPr lang="en-GB" dirty="0">
              <a:solidFill>
                <a:srgbClr val="01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2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Learning objectives</a:t>
            </a:r>
          </a:p>
        </p:txBody>
      </p:sp>
      <p:pic>
        <p:nvPicPr>
          <p:cNvPr id="63499" name="Picture 11" descr="NGhistLOSlid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546225" y="1628775"/>
            <a:ext cx="6799263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 indent="-269875" algn="l" eaLnBrk="1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GB" dirty="0">
                <a:solidFill>
                  <a:srgbClr val="000066"/>
                </a:solidFill>
                <a:cs typeface="Arial" charset="0"/>
              </a:rPr>
              <a:t>Who Hitler was.</a:t>
            </a:r>
          </a:p>
          <a:p>
            <a:pPr marL="269875" indent="-269875" algn="l" eaLnBrk="1" hangingPunct="1">
              <a:spcBef>
                <a:spcPct val="5000"/>
              </a:spcBef>
              <a:buClr>
                <a:srgbClr val="5B0091"/>
              </a:buClr>
              <a:buFontTx/>
              <a:buBlip>
                <a:blip r:embed="rId4"/>
              </a:buBlip>
            </a:pPr>
            <a:endParaRPr lang="en-GB" dirty="0">
              <a:solidFill>
                <a:srgbClr val="000066"/>
              </a:solidFill>
              <a:cs typeface="Arial" charset="0"/>
            </a:endParaRPr>
          </a:p>
          <a:p>
            <a:pPr marL="269875" indent="-269875" algn="l" eaLnBrk="1" hangingPunct="1">
              <a:spcBef>
                <a:spcPct val="5000"/>
              </a:spcBef>
              <a:buClr>
                <a:srgbClr val="5B0091"/>
              </a:buClr>
              <a:buFontTx/>
              <a:buBlip>
                <a:blip r:embed="rId4"/>
              </a:buBlip>
            </a:pPr>
            <a:r>
              <a:rPr lang="en-GB" dirty="0">
                <a:solidFill>
                  <a:srgbClr val="000066"/>
                </a:solidFill>
                <a:cs typeface="Arial" charset="0"/>
              </a:rPr>
              <a:t>What Hitler brought to the Nazi Party.</a:t>
            </a:r>
          </a:p>
          <a:p>
            <a:pPr marL="269875" indent="-269875" algn="l" eaLnBrk="1" hangingPunct="1">
              <a:spcBef>
                <a:spcPct val="5000"/>
              </a:spcBef>
              <a:buClr>
                <a:srgbClr val="5B0091"/>
              </a:buClr>
              <a:buFontTx/>
              <a:buBlip>
                <a:blip r:embed="rId4"/>
              </a:buBlip>
            </a:pPr>
            <a:endParaRPr lang="en-GB" dirty="0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63494" name="Picture 6" descr="back_btn_colour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325" y="6089650"/>
            <a:ext cx="638175" cy="571500"/>
          </a:xfrm>
          <a:prstGeom prst="rect">
            <a:avLst/>
          </a:prstGeom>
          <a:noFill/>
        </p:spPr>
      </p:pic>
      <p:pic>
        <p:nvPicPr>
          <p:cNvPr id="63495" name="Picture 7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63496" name="Text Box 8"/>
          <p:cNvSpPr txBox="1">
            <a:spLocks noChangeArrowheads="1"/>
          </p:cNvSpPr>
          <p:nvPr/>
        </p:nvSpPr>
        <p:spPr bwMode="auto">
          <a:xfrm rot="16200000">
            <a:off x="-2305050" y="2960688"/>
            <a:ext cx="53292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3600" b="1">
                <a:solidFill>
                  <a:srgbClr val="FFFFFF"/>
                </a:solidFill>
                <a:cs typeface="Arial" charset="0"/>
              </a:rPr>
              <a:t>Learning objectives</a:t>
            </a:r>
            <a:endParaRPr lang="en-US" sz="36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974725" y="903288"/>
            <a:ext cx="5799138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b="1">
                <a:solidFill>
                  <a:srgbClr val="000066"/>
                </a:solidFill>
              </a:rPr>
              <a:t>What we will learn in this presentation:</a:t>
            </a:r>
            <a:endParaRPr lang="en-GB" b="1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000">
                <a:solidFill>
                  <a:srgbClr val="5B0091"/>
                </a:solidFill>
                <a:cs typeface="Arial" charset="0"/>
              </a:rPr>
              <a:t>© Boardworks Ltd 2006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fld id="{3287708D-440C-4D56-A5DA-89F2E60E5BB9}" type="slidenum">
              <a:rPr lang="en-GB" sz="1000">
                <a:solidFill>
                  <a:srgbClr val="5B0091"/>
                </a:solidFill>
                <a:cs typeface="Arial" charset="0"/>
              </a:rPr>
              <a:pPr algn="l" eaLnBrk="1" hangingPunct="1">
                <a:spcBef>
                  <a:spcPct val="50000"/>
                </a:spcBef>
              </a:pPr>
              <a:t>2</a:t>
            </a:fld>
            <a:r>
              <a:rPr lang="en-GB" sz="1000">
                <a:solidFill>
                  <a:srgbClr val="5B0091"/>
                </a:solidFill>
                <a:cs typeface="Arial" charset="0"/>
              </a:rPr>
              <a:t> of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1" name="Picture 11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25612" name="Picture 12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was Hitler?</a:t>
            </a:r>
          </a:p>
        </p:txBody>
      </p:sp>
    </p:spTree>
    <p:controls>
      <p:control spid="25610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11188" y="735013"/>
            <a:ext cx="7345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/>
              <a:t>How important do you think each event was in shaping Hitler?</a:t>
            </a:r>
          </a:p>
        </p:txBody>
      </p:sp>
      <p:pic>
        <p:nvPicPr>
          <p:cNvPr id="26635" name="Picture 11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26636" name="Picture 12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266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Which factors shaped Hitler?</a:t>
            </a:r>
          </a:p>
        </p:txBody>
      </p:sp>
    </p:spTree>
    <p:controls>
      <p:control spid="26634" name="ShockwaveFlash1" r:id="rId2" imgW="7729244" imgH="4613185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2" name="Picture 14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27663" name="Picture 15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276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did Hitler bring to the Nazi party?</a:t>
            </a:r>
          </a:p>
        </p:txBody>
      </p:sp>
    </p:spTree>
    <p:controls>
      <p:control spid="27661" name="ShockwaveFlash1" r:id="rId2" imgW="8254959" imgH="520676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9750" y="898525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 indent="-266700" algn="l">
              <a:spcBef>
                <a:spcPct val="50000"/>
              </a:spcBef>
              <a:buFontTx/>
              <a:buBlip>
                <a:blip r:embed="rId3"/>
              </a:buBlip>
            </a:pPr>
            <a:endParaRPr lang="en-GB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9750" y="898525"/>
            <a:ext cx="80645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dirty="0" smtClean="0"/>
              <a:t> </a:t>
            </a:r>
            <a:r>
              <a:rPr lang="en-GB" dirty="0"/>
              <a:t>Hitler reviewed his political </a:t>
            </a:r>
            <a:r>
              <a:rPr lang="en-GB" b="1" dirty="0" smtClean="0">
                <a:solidFill>
                  <a:srgbClr val="FF6600"/>
                </a:solidFill>
              </a:rPr>
              <a:t>philosophy in the book Mein </a:t>
            </a:r>
            <a:r>
              <a:rPr lang="en-GB" b="1" dirty="0" err="1" smtClean="0">
                <a:solidFill>
                  <a:srgbClr val="FF6600"/>
                </a:solidFill>
              </a:rPr>
              <a:t>Kampf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39750" y="2276475"/>
            <a:ext cx="756126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He entitled this book </a:t>
            </a:r>
            <a:r>
              <a:rPr lang="en-GB" b="1" i="1">
                <a:solidFill>
                  <a:srgbClr val="FF6600"/>
                </a:solidFill>
              </a:rPr>
              <a:t>Mein Kampf</a:t>
            </a:r>
            <a:r>
              <a:rPr lang="en-GB"/>
              <a:t> (My Struggle). In it, he developed two important principles.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39750" y="3141663"/>
            <a:ext cx="7488238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4638" indent="-274638" algn="l">
              <a:spcBef>
                <a:spcPct val="50000"/>
              </a:spcBef>
              <a:buFontTx/>
              <a:buBlip>
                <a:blip r:embed="rId4"/>
              </a:buBlip>
              <a:tabLst>
                <a:tab pos="0" algn="l"/>
              </a:tabLst>
            </a:pPr>
            <a:r>
              <a:rPr lang="en-GB" b="1"/>
              <a:t>The Fuhrer Principle</a:t>
            </a:r>
            <a:r>
              <a:rPr lang="en-GB"/>
              <a:t> – Hitler argued that to be successful, his party needed one all-powerful leader (‘fuhrer’) – in other words, Hitler himself!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7777163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4638" indent="-274638" algn="l">
              <a:spcBef>
                <a:spcPct val="50000"/>
              </a:spcBef>
              <a:buFontTx/>
              <a:buBlip>
                <a:blip r:embed="rId4"/>
              </a:buBlip>
              <a:tabLst>
                <a:tab pos="0" algn="l"/>
              </a:tabLst>
            </a:pPr>
            <a:r>
              <a:rPr lang="en-GB" b="1"/>
              <a:t>The Reichstag Principle</a:t>
            </a:r>
            <a:r>
              <a:rPr lang="en-GB"/>
              <a:t> – Hitler argued that outright rebellion would never destroy the system. Instead, it would be necessary to “hold our noses and enter the Reichstag [parliament]” – in other words, get elected and then destroy the system from within.</a:t>
            </a:r>
          </a:p>
        </p:txBody>
      </p:sp>
      <p:pic>
        <p:nvPicPr>
          <p:cNvPr id="36877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His </a:t>
            </a:r>
            <a:r>
              <a:rPr lang="en-GB" dirty="0" err="1" smtClean="0"/>
              <a:t>Booj</a:t>
            </a:r>
            <a:r>
              <a:rPr lang="en-GB" dirty="0" smtClean="0"/>
              <a:t> – </a:t>
            </a:r>
            <a:r>
              <a:rPr lang="en-GB" i="1" dirty="0"/>
              <a:t>Mein </a:t>
            </a:r>
            <a:r>
              <a:rPr lang="en-GB" i="1" dirty="0" err="1"/>
              <a:t>Kampf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/>
      <p:bldP spid="36874" grpId="0"/>
    </p:bldLst>
  </p:timing>
</p:sld>
</file>

<file path=ppt/theme/theme1.xml><?xml version="1.0" encoding="utf-8"?>
<a:theme xmlns:a="http://schemas.openxmlformats.org/drawingml/2006/main" name="Boardworks">
  <a:themeElements>
    <a:clrScheme name="Boardwor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oardwork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ardwor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239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Boardworks</vt:lpstr>
      <vt:lpstr>Nazi Germany</vt:lpstr>
      <vt:lpstr>Learning objectives</vt:lpstr>
      <vt:lpstr>Who was Hitler?</vt:lpstr>
      <vt:lpstr>Which factors shaped Hitler?</vt:lpstr>
      <vt:lpstr>What did Hitler bring to the Nazi party?</vt:lpstr>
      <vt:lpstr>Writing His Booj – Mein Kampf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Nazi Germany - Hitler's Rise to Power</dc:title>
  <dc:creator>Boardworks Ltd</dc:creator>
  <cp:lastModifiedBy>KBolt</cp:lastModifiedBy>
  <cp:revision>142</cp:revision>
  <dcterms:created xsi:type="dcterms:W3CDTF">2001-09-14T17:12:25Z</dcterms:created>
  <dcterms:modified xsi:type="dcterms:W3CDTF">2012-02-06T16:53:53Z</dcterms:modified>
</cp:coreProperties>
</file>