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8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99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7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9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7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6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7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7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1732E-4464-498F-88E6-899E8ABAD274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FA1EC-A963-4262-924D-AD492EA1D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6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Why did Britain abolish slavery?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an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GB" dirty="0" smtClean="0"/>
              <a:t>You are aiming to get a high level for History!</a:t>
            </a:r>
          </a:p>
          <a:p>
            <a:r>
              <a:rPr lang="en-GB" dirty="0" smtClean="0"/>
              <a:t>Level 3 is for basic description – listing facts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Level 4 is for starting to answer the question, using the facts</a:t>
            </a:r>
          </a:p>
          <a:p>
            <a:r>
              <a:rPr lang="en-GB" dirty="0" smtClean="0"/>
              <a:t>Level 5 is for explaining the answer to the question</a:t>
            </a:r>
          </a:p>
          <a:p>
            <a:r>
              <a:rPr lang="en-GB" dirty="0" smtClean="0"/>
              <a:t>Level 6 is for coming to a judgement on the question overall (based on the evidence)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9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Introduction: background to slavery</a:t>
            </a:r>
          </a:p>
          <a:p>
            <a:r>
              <a:rPr lang="en-GB" dirty="0" smtClean="0"/>
              <a:t>Paragraphs 1 and 2: on the role of </a:t>
            </a:r>
            <a:r>
              <a:rPr lang="en-GB" dirty="0" err="1" smtClean="0"/>
              <a:t>Olaudah</a:t>
            </a:r>
            <a:r>
              <a:rPr lang="en-GB" dirty="0" smtClean="0"/>
              <a:t> </a:t>
            </a:r>
            <a:r>
              <a:rPr lang="en-GB" dirty="0" err="1" smtClean="0"/>
              <a:t>Equiano</a:t>
            </a:r>
            <a:r>
              <a:rPr lang="en-GB" dirty="0" smtClean="0"/>
              <a:t> and William Wilberforce</a:t>
            </a:r>
          </a:p>
          <a:p>
            <a:r>
              <a:rPr lang="en-GB" dirty="0" smtClean="0"/>
              <a:t>Paragraph 3: on the role of other people and groups</a:t>
            </a:r>
          </a:p>
          <a:p>
            <a:r>
              <a:rPr lang="en-GB" dirty="0" smtClean="0"/>
              <a:t>Paragraph 4: on why some people were in favour of slavery</a:t>
            </a:r>
          </a:p>
          <a:p>
            <a:r>
              <a:rPr lang="en-GB" dirty="0" smtClean="0"/>
              <a:t>Paragraph 5: on the law that end the slave trade, the ‘Abolition of the Slave Trade Act’ (1807) </a:t>
            </a:r>
            <a:r>
              <a:rPr lang="en-GB" smtClean="0"/>
              <a:t>and the ‘Slavery Abolition Act’ (1833)</a:t>
            </a:r>
            <a:endParaRPr lang="en-GB" dirty="0" smtClean="0"/>
          </a:p>
          <a:p>
            <a:r>
              <a:rPr lang="en-GB" dirty="0" smtClean="0"/>
              <a:t>Conclusion: your overall answer, linking the reasons and prioritising the most important reasons why the slave trade was abolished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11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Why did Britain abolish slavery?</vt:lpstr>
      <vt:lpstr>Writing an essay</vt:lpstr>
      <vt:lpstr>PowerPoint Presentation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Britain abolish slavery?</dc:title>
  <dc:creator>Magna Carta School</dc:creator>
  <cp:lastModifiedBy>Magna Carta School</cp:lastModifiedBy>
  <cp:revision>3</cp:revision>
  <dcterms:created xsi:type="dcterms:W3CDTF">2014-05-08T07:40:52Z</dcterms:created>
  <dcterms:modified xsi:type="dcterms:W3CDTF">2014-05-08T09:46:08Z</dcterms:modified>
</cp:coreProperties>
</file>