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81C9-4DA3-4196-ABFA-E5462F672CBA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16072-A6DB-4D0C-B7E4-103171EF20B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hndclare.net/Russ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history/mwh/russia/bolsheviksact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history/mwh/russia/revolutionsact.s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GCSE history Year </a:t>
            </a:r>
            <a:r>
              <a:rPr lang="en-GB" dirty="0" smtClean="0"/>
              <a:t>9 and 10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On line learning day 20</a:t>
            </a:r>
            <a:r>
              <a:rPr lang="en-GB" baseline="30000" dirty="0" smtClean="0"/>
              <a:t>th</a:t>
            </a:r>
            <a:r>
              <a:rPr lang="en-GB" dirty="0" smtClean="0"/>
              <a:t> Sept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Russia 1917 to 1939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Enquiry question: How far was there opposition to the Tsar rule in 1914-17 </a:t>
            </a:r>
          </a:p>
          <a:p>
            <a:r>
              <a:rPr lang="en-GB" dirty="0" smtClean="0"/>
              <a:t>John D Clare</a:t>
            </a:r>
          </a:p>
          <a:p>
            <a:r>
              <a:rPr lang="en-GB" dirty="0" smtClean="0">
                <a:hlinkClick r:id="rId2"/>
              </a:rPr>
              <a:t>http://www.johndclare.net/Russ2.htm</a:t>
            </a:r>
            <a:endParaRPr lang="en-GB" dirty="0" smtClean="0"/>
          </a:p>
          <a:p>
            <a:r>
              <a:rPr lang="en-GB" dirty="0" err="1" smtClean="0"/>
              <a:t>Kadets</a:t>
            </a:r>
            <a:endParaRPr lang="en-GB" dirty="0" smtClean="0"/>
          </a:p>
          <a:p>
            <a:r>
              <a:rPr lang="en-GB" dirty="0" smtClean="0"/>
              <a:t>Social Revolutionaries</a:t>
            </a:r>
          </a:p>
          <a:p>
            <a:r>
              <a:rPr lang="en-GB" dirty="0" smtClean="0"/>
              <a:t>Mensheviks</a:t>
            </a:r>
          </a:p>
          <a:p>
            <a:r>
              <a:rPr lang="en-GB" dirty="0" smtClean="0"/>
              <a:t>Bolsheviks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Having researched the four key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Rank the four groups in order of strength of opposition against the Tsar’s rule– use the next </a:t>
            </a:r>
            <a:r>
              <a:rPr lang="en-GB" dirty="0" err="1" smtClean="0"/>
              <a:t>ppt</a:t>
            </a:r>
            <a:r>
              <a:rPr lang="en-GB" dirty="0" smtClean="0"/>
              <a:t> slide to help you.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Remember some groups wanted to work with the Tsar (share power), other groups wanted to change way the Tsar ruled altogether.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Rank the four groups in order of strength of opposition – use this </a:t>
            </a:r>
            <a:r>
              <a:rPr lang="en-GB" dirty="0" err="1" smtClean="0"/>
              <a:t>ppt</a:t>
            </a:r>
            <a:r>
              <a:rPr lang="en-GB" dirty="0" smtClean="0"/>
              <a:t> slide to help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first group which had the strongest opposition towards the Tsar’s rule was ... because ...(my evidence is ...)</a:t>
            </a:r>
          </a:p>
          <a:p>
            <a:r>
              <a:rPr lang="en-GB" dirty="0" smtClean="0"/>
              <a:t>The second group which had a strong opposition towards the Tsar’s rule was ... because ...(my evidence is ...)</a:t>
            </a:r>
          </a:p>
          <a:p>
            <a:r>
              <a:rPr lang="en-GB" dirty="0" smtClean="0"/>
              <a:t>The third group which had opposition towards the Tsar’s rule was ... because ...(my evidence is ...)</a:t>
            </a:r>
          </a:p>
          <a:p>
            <a:r>
              <a:rPr lang="en-GB" dirty="0" smtClean="0"/>
              <a:t>The fina</a:t>
            </a:r>
            <a:r>
              <a:rPr lang="en-GB" dirty="0" smtClean="0"/>
              <a:t>l </a:t>
            </a:r>
            <a:r>
              <a:rPr lang="en-GB" dirty="0" smtClean="0"/>
              <a:t>group which had the least opposition towards the Tsar’s rule was ... because ...(my evidence is ...)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Thinking looking ahead to the new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podcast and activities to follow on BBC </a:t>
            </a:r>
            <a:r>
              <a:rPr lang="en-GB" dirty="0" err="1" smtClean="0"/>
              <a:t>bitesize</a:t>
            </a:r>
            <a:r>
              <a:rPr lang="en-GB" dirty="0" smtClean="0"/>
              <a:t> revision.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First:  Bolshevik podcast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http://www.bbc.co.uk/schools/gcsebitesize/history/mwh/russia/bolsheviksact.shtml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Follow the podcast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Second:  Revolutions podcast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http://www.bbc.co.uk/schools/gcsebitesize/history/mwh/russia/revolutionsact.shtml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Follow the </a:t>
            </a:r>
            <a:r>
              <a:rPr lang="en-GB" dirty="0"/>
              <a:t>R</a:t>
            </a:r>
            <a:r>
              <a:rPr lang="en-GB" dirty="0" smtClean="0"/>
              <a:t>evolutions podcast.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Review:  Tsar rule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Was the Tsar rule fair?</a:t>
            </a:r>
          </a:p>
          <a:p>
            <a:r>
              <a:rPr lang="en-GB" dirty="0" smtClean="0"/>
              <a:t>What does autocracy mean?</a:t>
            </a:r>
          </a:p>
          <a:p>
            <a:r>
              <a:rPr lang="en-GB" dirty="0" smtClean="0"/>
              <a:t>How did the Tsar rule?</a:t>
            </a:r>
          </a:p>
          <a:p>
            <a:r>
              <a:rPr lang="en-GB" dirty="0" smtClean="0"/>
              <a:t>Who supported the Tsar?</a:t>
            </a:r>
          </a:p>
          <a:p>
            <a:r>
              <a:rPr lang="en-GB" dirty="0" smtClean="0"/>
              <a:t>Which were the groups against the Tsar?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GCSE history Year 9 and 10</vt:lpstr>
      <vt:lpstr>Russia 1917 to 1939</vt:lpstr>
      <vt:lpstr>Having researched the four key groups</vt:lpstr>
      <vt:lpstr>Rank the four groups in order of strength of opposition – use this ppt slide to help you</vt:lpstr>
      <vt:lpstr>Thinking looking ahead to the new topics</vt:lpstr>
      <vt:lpstr>First:  Bolshevik podcast</vt:lpstr>
      <vt:lpstr>Second:  Revolutions podcast</vt:lpstr>
      <vt:lpstr>Review:  Tsar rule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and 10</dc:title>
  <dc:creator>amcghee</dc:creator>
  <cp:lastModifiedBy>amcghee</cp:lastModifiedBy>
  <cp:revision>16</cp:revision>
  <dcterms:created xsi:type="dcterms:W3CDTF">2012-09-17T08:31:37Z</dcterms:created>
  <dcterms:modified xsi:type="dcterms:W3CDTF">2012-09-17T09:18:54Z</dcterms:modified>
</cp:coreProperties>
</file>